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23/04/2025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10C3888F-EB9D-0736-25E2-A8DDC3E45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7708BD8-522D-4CF4-AAE2-BCB3758B4AFB}"/>
</file>

<file path=customXml/itemProps3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</Words>
  <Application>Microsoft Office PowerPoint</Application>
  <PresentationFormat>Personalizado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Roboto Medium</vt:lpstr>
      <vt:lpstr>Verdana</vt:lpstr>
      <vt:lpstr>Thème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José García Ruiz</cp:lastModifiedBy>
  <cp:revision>44</cp:revision>
  <dcterms:created xsi:type="dcterms:W3CDTF">2023-07-25T13:09:41Z</dcterms:created>
  <dcterms:modified xsi:type="dcterms:W3CDTF">2025-04-23T18:40:27Z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